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71" r:id="rId8"/>
    <p:sldId id="266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Keep on Truckin" panose="020B0604020202020204" charset="0"/>
      <p:regular r:id="rId16"/>
    </p:embeddedFont>
    <p:embeddedFont>
      <p:font typeface="BubbleGum" panose="020B0604020202020204"/>
      <p:regular r:id="rId17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E9ECEF"/>
    <a:srgbClr val="DEE2E6"/>
    <a:srgbClr val="CED4DA"/>
    <a:srgbClr val="6C757D"/>
    <a:srgbClr val="CCCCCC"/>
    <a:srgbClr val="7F7F7F"/>
    <a:srgbClr val="A5A5A5"/>
    <a:srgbClr val="ADB5BD"/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9309-1FDF-4B3F-A0B3-A73FDE36D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1E575-DE9F-4CE2-A0EC-F8C2DE6C2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89653-53BD-4515-9794-5F2FC37D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24E69-F152-494E-BD0A-2035753A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AD617-907E-4782-955E-72A107E0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98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CF8E-524C-4A1A-A526-1C51BEEA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CE1F7-2B5C-4A79-97F8-F21C3D226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96E1-9907-4B17-8C7D-CD29B6B2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49FA-BA39-4043-95AD-F3E27932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20C-BE61-44CF-AB4C-7DC70175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422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A79B8-609A-4F2E-9AB8-AD315571E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90C16-6C97-49E5-BB1D-C1D85C0F6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49E6D-CFC2-490C-A1B0-9E56203B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9B8F-D1A2-443A-B7A0-F5960A3F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6F2E-E5A9-46EB-A779-AFE77E814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416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9BD45-0631-4E17-9F4B-1CB90C3B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6357-05A8-47B8-956A-530AA49A2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E9285-69EE-45B8-B8D2-52581960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7B0AA-AB7B-46A9-8F4D-3012C374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8EC4-916E-4668-AD2B-F2D66189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336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C158-261A-40F3-B9E0-AE807AF7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0FE37-6439-48A9-BB5C-C05EF0698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9E41A-0EC8-4C1F-9CFE-95521E72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F5E07-6976-4B0A-A18D-B35F5D04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DEF1-386C-472E-A054-DEE0FD39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812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F38F-2AFC-47F4-A078-34AA7CE5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071E6-ED3B-4E2A-A67A-D06D1C70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7D224-0E38-4180-81E5-862992009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28A5B-3EC3-4357-8206-F31EA946A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CCE0A-5D4A-45D7-8FB2-EA617C45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459C8-7512-4918-86A0-C8BC9297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697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95A4-D028-472A-8DED-A98F09E6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3A25-6E9F-4C3C-B2E0-55E4A6CEB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3FCB9-D7E1-44BA-9759-BC1996CE0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61C9C-9F24-4379-A90B-49921CF7A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97C6C-031A-4AB3-80E5-A1551E3FE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94186-9386-4E7D-9A20-7682204C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80AAE-8D73-4D00-9714-DC663359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C5DE4-FECC-4903-8648-569A670C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055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29AE-38EF-4585-97EF-48186182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5362-30C5-438C-B390-78631FD2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3A1CE-9C26-4352-A141-B095A831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CF799-C429-4162-8D91-5D311202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84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CA5413-26A3-4575-8A13-F1DD822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50826-D920-4A6E-A3E4-7356707A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3F01B-4A85-48A4-B9CC-F2768AA6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739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08E3D-28F6-4DEB-8511-333096E5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AB199-F232-41DA-9720-A65F9894D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BB014-4DDA-40CE-8C86-308930629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9FAF4-BDBD-4765-945D-8AB1F9DD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BEED-667F-4ACE-8D60-898D34DD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E4645-F348-4D84-9B3B-E5E7D775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171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B1D9-A797-489E-8D77-C089833F1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1D22F-A763-4A7D-A41F-3CEE9AFCD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495AD-3F75-495F-8DF9-1FCDC8F81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09C04-419F-44E1-84F8-F0BC56F2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5B256-4A08-4683-A3A7-A1002968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BE1F2-1E80-479A-B030-40C067D3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555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7C9E6-8DBD-4902-9383-85949300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C07A6-1947-4183-B5B5-ED8A4780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183B-BEE1-4603-9309-CD4A76D1B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5047-7D3F-499E-BEDA-CFC526736A1C}" type="datetimeFigureOut">
              <a:rPr lang="id-ID" smtClean="0"/>
              <a:t>01/08/2024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F1A96-5F05-45A6-8BCF-0E352D2B8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2A41B-734A-4A9E-825F-62466C45F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DA871-E9B1-4F56-B8BE-B52955244A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10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E9EC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2824B0-FD9A-438B-AB74-8EC59C34D03B}"/>
              </a:ext>
            </a:extLst>
          </p:cNvPr>
          <p:cNvGrpSpPr/>
          <p:nvPr/>
        </p:nvGrpSpPr>
        <p:grpSpPr>
          <a:xfrm>
            <a:off x="24001" y="-8502"/>
            <a:ext cx="12168000" cy="6840000"/>
            <a:chOff x="0" y="-25759"/>
            <a:chExt cx="12192000" cy="68837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0" y="6318000"/>
              <a:ext cx="1620000" cy="540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3C02B0-B5EA-4CBB-9D20-ED34A8EC9266}"/>
              </a:ext>
            </a:extLst>
          </p:cNvPr>
          <p:cNvGrpSpPr/>
          <p:nvPr/>
        </p:nvGrpSpPr>
        <p:grpSpPr>
          <a:xfrm>
            <a:off x="24000" y="-20884"/>
            <a:ext cx="12192001" cy="6852380"/>
            <a:chOff x="-12000" y="-41095"/>
            <a:chExt cx="12192001" cy="691321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ADF50F-8845-405F-A424-381D5344EF53}"/>
                </a:ext>
              </a:extLst>
            </p:cNvPr>
            <p:cNvSpPr/>
            <p:nvPr/>
          </p:nvSpPr>
          <p:spPr>
            <a:xfrm>
              <a:off x="1752927" y="6332121"/>
              <a:ext cx="1620000" cy="540000"/>
            </a:xfrm>
            <a:prstGeom prst="rect">
              <a:avLst/>
            </a:prstGeom>
            <a:solidFill>
              <a:srgbClr val="CED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5996CB-E385-4A14-9556-C92B832CEB67}"/>
                </a:ext>
              </a:extLst>
            </p:cNvPr>
            <p:cNvSpPr/>
            <p:nvPr/>
          </p:nvSpPr>
          <p:spPr>
            <a:xfrm>
              <a:off x="-12000" y="-41095"/>
              <a:ext cx="12192000" cy="6372000"/>
            </a:xfrm>
            <a:prstGeom prst="rect">
              <a:avLst/>
            </a:prstGeom>
            <a:solidFill>
              <a:srgbClr val="CED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3A17A6-23E1-4270-8248-05A077BBBE8E}"/>
              </a:ext>
            </a:extLst>
          </p:cNvPr>
          <p:cNvGrpSpPr/>
          <p:nvPr/>
        </p:nvGrpSpPr>
        <p:grpSpPr>
          <a:xfrm>
            <a:off x="1" y="-66382"/>
            <a:ext cx="12192000" cy="6897880"/>
            <a:chOff x="0" y="-25759"/>
            <a:chExt cx="12192000" cy="6897880"/>
          </a:xfrm>
          <a:solidFill>
            <a:srgbClr val="CCCCCC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AC22C4-9375-441A-92BC-144D42590F33}"/>
                </a:ext>
              </a:extLst>
            </p:cNvPr>
            <p:cNvSpPr/>
            <p:nvPr/>
          </p:nvSpPr>
          <p:spPr>
            <a:xfrm>
              <a:off x="3556870" y="6332121"/>
              <a:ext cx="1620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ED4C90-AE68-4106-862E-0E7D6E8B3CBE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8B93361-C1CE-4DE9-86F6-6BF0853EF47F}"/>
              </a:ext>
            </a:extLst>
          </p:cNvPr>
          <p:cNvGrpSpPr/>
          <p:nvPr/>
        </p:nvGrpSpPr>
        <p:grpSpPr>
          <a:xfrm>
            <a:off x="24001" y="-123169"/>
            <a:ext cx="12192000" cy="6968787"/>
            <a:chOff x="0" y="-128044"/>
            <a:chExt cx="12192000" cy="69687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8DD665-4501-4D92-8A35-131DF8DCF38C}"/>
                </a:ext>
              </a:extLst>
            </p:cNvPr>
            <p:cNvSpPr/>
            <p:nvPr/>
          </p:nvSpPr>
          <p:spPr>
            <a:xfrm>
              <a:off x="5297796" y="6279727"/>
              <a:ext cx="1620000" cy="56101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bg1"/>
                  </a:solidFill>
                  <a:latin typeface="BubbleGum" panose="00000400000000000000" pitchFamily="2" charset="0"/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8F96BE-D3E8-48DC-94FB-4E104B4568D1}"/>
                </a:ext>
              </a:extLst>
            </p:cNvPr>
            <p:cNvSpPr/>
            <p:nvPr/>
          </p:nvSpPr>
          <p:spPr>
            <a:xfrm>
              <a:off x="0" y="-128044"/>
              <a:ext cx="12192000" cy="64174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2232A-4507-47B8-8B18-64B0991A8A18}"/>
              </a:ext>
            </a:extLst>
          </p:cNvPr>
          <p:cNvGrpSpPr/>
          <p:nvPr/>
        </p:nvGrpSpPr>
        <p:grpSpPr>
          <a:xfrm>
            <a:off x="24001" y="-123169"/>
            <a:ext cx="12192000" cy="6968787"/>
            <a:chOff x="0" y="-6618994"/>
            <a:chExt cx="12192000" cy="6968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2233BB-DED9-4085-91C2-48EC3805E0DC}"/>
                </a:ext>
              </a:extLst>
            </p:cNvPr>
            <p:cNvSpPr/>
            <p:nvPr/>
          </p:nvSpPr>
          <p:spPr>
            <a:xfrm>
              <a:off x="7053944" y="-190207"/>
              <a:ext cx="1620000" cy="540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EAEDE4-15DF-4BEB-AF0E-DF61B846FAF9}"/>
                </a:ext>
              </a:extLst>
            </p:cNvPr>
            <p:cNvSpPr/>
            <p:nvPr/>
          </p:nvSpPr>
          <p:spPr>
            <a:xfrm>
              <a:off x="0" y="-6618994"/>
              <a:ext cx="12192000" cy="647428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24001" y="-20884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0" y="-21486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DEAC4F-290F-49E2-A808-57C20F68E138}"/>
              </a:ext>
            </a:extLst>
          </p:cNvPr>
          <p:cNvGrpSpPr/>
          <p:nvPr/>
        </p:nvGrpSpPr>
        <p:grpSpPr>
          <a:xfrm>
            <a:off x="2598927" y="2846229"/>
            <a:ext cx="6911788" cy="1089212"/>
            <a:chOff x="2884393" y="1501993"/>
            <a:chExt cx="6911788" cy="10892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132C40-B890-434D-A83C-F823F3EE6AF8}"/>
                </a:ext>
              </a:extLst>
            </p:cNvPr>
            <p:cNvSpPr/>
            <p:nvPr/>
          </p:nvSpPr>
          <p:spPr>
            <a:xfrm>
              <a:off x="2884393" y="1501993"/>
              <a:ext cx="6911788" cy="1089212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04A809-9CE2-426D-89AD-769BFB284A2D}"/>
                </a:ext>
              </a:extLst>
            </p:cNvPr>
            <p:cNvSpPr txBox="1"/>
            <p:nvPr/>
          </p:nvSpPr>
          <p:spPr>
            <a:xfrm>
              <a:off x="3173504" y="1692656"/>
              <a:ext cx="63335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dirty="0" smtClean="0">
                  <a:solidFill>
                    <a:srgbClr val="DEE2E6"/>
                  </a:solidFill>
                  <a:latin typeface="BubbleGum" panose="00000400000000000000" pitchFamily="2" charset="0"/>
                </a:rPr>
                <a:t>PERILAKU SEKS BEBAS</a:t>
              </a:r>
              <a:endParaRPr lang="id-ID" sz="4000" dirty="0">
                <a:solidFill>
                  <a:srgbClr val="DEE2E6"/>
                </a:solidFill>
                <a:latin typeface="BubbleGum" panose="00000400000000000000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A79F24-5204-4530-9575-7E6FD55C2C81}"/>
              </a:ext>
            </a:extLst>
          </p:cNvPr>
          <p:cNvSpPr/>
          <p:nvPr/>
        </p:nvSpPr>
        <p:spPr>
          <a:xfrm>
            <a:off x="461681" y="226332"/>
            <a:ext cx="11268635" cy="587636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5F1446D-EAC9-4D03-B5B4-428A1CE929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46194" y="1205785"/>
            <a:ext cx="1588395" cy="7888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198146-D4B9-4511-B4D6-3CD3497BC5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7792" y="3407533"/>
            <a:ext cx="2352540" cy="12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E9EC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2824B0-FD9A-438B-AB74-8EC59C34D03B}"/>
              </a:ext>
            </a:extLst>
          </p:cNvPr>
          <p:cNvGrpSpPr/>
          <p:nvPr/>
        </p:nvGrpSpPr>
        <p:grpSpPr>
          <a:xfrm>
            <a:off x="-1" y="-2052"/>
            <a:ext cx="12168000" cy="6840000"/>
            <a:chOff x="0" y="-25759"/>
            <a:chExt cx="12192000" cy="68837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0" y="6318000"/>
              <a:ext cx="1620000" cy="540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3C02B0-B5EA-4CBB-9D20-ED34A8EC9266}"/>
              </a:ext>
            </a:extLst>
          </p:cNvPr>
          <p:cNvGrpSpPr/>
          <p:nvPr/>
        </p:nvGrpSpPr>
        <p:grpSpPr>
          <a:xfrm>
            <a:off x="-1" y="-6362161"/>
            <a:ext cx="12192001" cy="6852382"/>
            <a:chOff x="-12000" y="-41095"/>
            <a:chExt cx="12192000" cy="691321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ADF50F-8845-405F-A424-381D5344EF53}"/>
                </a:ext>
              </a:extLst>
            </p:cNvPr>
            <p:cNvSpPr/>
            <p:nvPr/>
          </p:nvSpPr>
          <p:spPr>
            <a:xfrm>
              <a:off x="1752927" y="6332121"/>
              <a:ext cx="1620000" cy="540000"/>
            </a:xfrm>
            <a:prstGeom prst="rect">
              <a:avLst/>
            </a:prstGeom>
            <a:solidFill>
              <a:srgbClr val="CED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5996CB-E385-4A14-9556-C92B832CEB67}"/>
                </a:ext>
              </a:extLst>
            </p:cNvPr>
            <p:cNvSpPr/>
            <p:nvPr/>
          </p:nvSpPr>
          <p:spPr>
            <a:xfrm>
              <a:off x="-12000" y="-41095"/>
              <a:ext cx="12192000" cy="6372000"/>
            </a:xfrm>
            <a:prstGeom prst="rect">
              <a:avLst/>
            </a:prstGeom>
            <a:solidFill>
              <a:srgbClr val="CED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3A17A6-23E1-4270-8248-05A077BBBE8E}"/>
              </a:ext>
            </a:extLst>
          </p:cNvPr>
          <p:cNvGrpSpPr/>
          <p:nvPr/>
        </p:nvGrpSpPr>
        <p:grpSpPr>
          <a:xfrm>
            <a:off x="-24000" y="-6407659"/>
            <a:ext cx="12192000" cy="6897880"/>
            <a:chOff x="0" y="-25759"/>
            <a:chExt cx="12192000" cy="6897880"/>
          </a:xfrm>
          <a:solidFill>
            <a:srgbClr val="CCCCCC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AC22C4-9375-441A-92BC-144D42590F33}"/>
                </a:ext>
              </a:extLst>
            </p:cNvPr>
            <p:cNvSpPr/>
            <p:nvPr/>
          </p:nvSpPr>
          <p:spPr>
            <a:xfrm>
              <a:off x="3556870" y="6332121"/>
              <a:ext cx="1620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ED4C90-AE68-4106-862E-0E7D6E8B3CBE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8B93361-C1CE-4DE9-86F6-6BF0853EF47F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128044"/>
            <a:chExt cx="12192000" cy="69687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8DD665-4501-4D92-8A35-131DF8DCF38C}"/>
                </a:ext>
              </a:extLst>
            </p:cNvPr>
            <p:cNvSpPr/>
            <p:nvPr/>
          </p:nvSpPr>
          <p:spPr>
            <a:xfrm>
              <a:off x="5297796" y="6279727"/>
              <a:ext cx="1620000" cy="56101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bg1"/>
                  </a:solidFill>
                  <a:latin typeface="BubbleGum" panose="00000400000000000000" pitchFamily="2" charset="0"/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8F96BE-D3E8-48DC-94FB-4E104B4568D1}"/>
                </a:ext>
              </a:extLst>
            </p:cNvPr>
            <p:cNvSpPr/>
            <p:nvPr/>
          </p:nvSpPr>
          <p:spPr>
            <a:xfrm>
              <a:off x="0" y="-128044"/>
              <a:ext cx="12192000" cy="64174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2232A-4507-47B8-8B18-64B0991A8A18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6618994"/>
            <a:chExt cx="12192000" cy="6968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2233BB-DED9-4085-91C2-48EC3805E0DC}"/>
                </a:ext>
              </a:extLst>
            </p:cNvPr>
            <p:cNvSpPr/>
            <p:nvPr/>
          </p:nvSpPr>
          <p:spPr>
            <a:xfrm>
              <a:off x="7053944" y="-190207"/>
              <a:ext cx="1620000" cy="540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EAEDE4-15DF-4BEB-AF0E-DF61B846FAF9}"/>
                </a:ext>
              </a:extLst>
            </p:cNvPr>
            <p:cNvSpPr/>
            <p:nvPr/>
          </p:nvSpPr>
          <p:spPr>
            <a:xfrm>
              <a:off x="0" y="-6618994"/>
              <a:ext cx="12192000" cy="647428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0" y="-6362161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0EA4BF-397A-42C8-9643-ACF8AAC413BC}"/>
              </a:ext>
            </a:extLst>
          </p:cNvPr>
          <p:cNvSpPr txBox="1"/>
          <p:nvPr/>
        </p:nvSpPr>
        <p:spPr>
          <a:xfrm>
            <a:off x="631065" y="882983"/>
            <a:ext cx="507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dirty="0" smtClean="0">
                <a:latin typeface="Keep on Truckin" panose="00000400000000000000" pitchFamily="2" charset="0"/>
              </a:rPr>
              <a:t>SEKS BEBAS</a:t>
            </a:r>
            <a:endParaRPr lang="id-ID" sz="4400" dirty="0">
              <a:latin typeface="Keep on Truckin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39BFB-F742-4E37-9450-379C67EEE5F4}"/>
              </a:ext>
            </a:extLst>
          </p:cNvPr>
          <p:cNvSpPr txBox="1"/>
          <p:nvPr/>
        </p:nvSpPr>
        <p:spPr>
          <a:xfrm>
            <a:off x="819538" y="2127207"/>
            <a:ext cx="8327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400" dirty="0" smtClean="0"/>
              <a:t>	Seks </a:t>
            </a:r>
            <a:r>
              <a:rPr lang="id-ID" sz="2400" dirty="0"/>
              <a:t>bebas merupakan segala tingkah laku yang didorong oleh hasrat seksual terhadap lawan jenis maupun sesama jenis yang dilakukan di luar hubungan pernikahan dan bertentangan dengan norma- norma tingkah laku seksual dalam masyarakat yang tidak bisa diterima secara umum</a:t>
            </a:r>
            <a:r>
              <a:rPr lang="id-ID" sz="2400" dirty="0" smtClean="0"/>
              <a:t>.</a:t>
            </a:r>
          </a:p>
          <a:p>
            <a:pPr algn="just"/>
            <a:r>
              <a:rPr lang="id-ID" sz="2400" dirty="0" smtClean="0"/>
              <a:t>	Perilaku </a:t>
            </a:r>
            <a:r>
              <a:rPr lang="id-ID" sz="2400" dirty="0"/>
              <a:t>seks bebas adalah segala cara mengekspresikan dan melepaskan dorongan seksual yang berasal dari kematangan organ seksual, seperti berkencan intim, bercumbu, sampai melakukan kontak seksual yang dinilai tidak sesuai dengan norma.</a:t>
            </a:r>
            <a:endParaRPr lang="id-ID" sz="2400" dirty="0" smtClean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80779A-06B2-4715-9B74-E37742FC4878}"/>
              </a:ext>
            </a:extLst>
          </p:cNvPr>
          <p:cNvSpPr/>
          <p:nvPr/>
        </p:nvSpPr>
        <p:spPr>
          <a:xfrm>
            <a:off x="373487" y="1646825"/>
            <a:ext cx="4602337" cy="8768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948" y="2233844"/>
            <a:ext cx="3203046" cy="32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61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E9EC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1" y="-2052"/>
            <a:ext cx="12168000" cy="6840000"/>
            <a:chOff x="-1" y="-2052"/>
            <a:chExt cx="12168000" cy="684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-1" y="-2052"/>
              <a:ext cx="12168000" cy="6331494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-1" y="6301381"/>
              <a:ext cx="1616811" cy="536567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  <a:latin typeface="BubbleGum" panose="00000400000000000000" pitchFamily="2" charset="0"/>
                </a:rPr>
                <a:t>2</a:t>
              </a:r>
              <a:endParaRPr lang="id-ID" sz="2400" dirty="0">
                <a:solidFill>
                  <a:schemeClr val="tx1"/>
                </a:solidFill>
                <a:latin typeface="BubbleGum" panose="000004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85996CB-E385-4A14-9556-C92B832CEB67}"/>
              </a:ext>
            </a:extLst>
          </p:cNvPr>
          <p:cNvSpPr/>
          <p:nvPr/>
        </p:nvSpPr>
        <p:spPr>
          <a:xfrm>
            <a:off x="-1" y="-6362161"/>
            <a:ext cx="12192001" cy="6315929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3A17A6-23E1-4270-8248-05A077BBBE8E}"/>
              </a:ext>
            </a:extLst>
          </p:cNvPr>
          <p:cNvGrpSpPr/>
          <p:nvPr/>
        </p:nvGrpSpPr>
        <p:grpSpPr>
          <a:xfrm>
            <a:off x="-24000" y="-6407659"/>
            <a:ext cx="12192000" cy="6897880"/>
            <a:chOff x="0" y="-25759"/>
            <a:chExt cx="12192000" cy="6897880"/>
          </a:xfrm>
          <a:solidFill>
            <a:srgbClr val="CCCCCC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AC22C4-9375-441A-92BC-144D42590F33}"/>
                </a:ext>
              </a:extLst>
            </p:cNvPr>
            <p:cNvSpPr/>
            <p:nvPr/>
          </p:nvSpPr>
          <p:spPr>
            <a:xfrm>
              <a:off x="3556870" y="6332121"/>
              <a:ext cx="1620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ED4C90-AE68-4106-862E-0E7D6E8B3CBE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8B93361-C1CE-4DE9-86F6-6BF0853EF47F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128044"/>
            <a:chExt cx="12192000" cy="69687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8DD665-4501-4D92-8A35-131DF8DCF38C}"/>
                </a:ext>
              </a:extLst>
            </p:cNvPr>
            <p:cNvSpPr/>
            <p:nvPr/>
          </p:nvSpPr>
          <p:spPr>
            <a:xfrm>
              <a:off x="5297796" y="6279727"/>
              <a:ext cx="1620000" cy="56101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bg1"/>
                  </a:solidFill>
                  <a:latin typeface="BubbleGum" panose="00000400000000000000" pitchFamily="2" charset="0"/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8F96BE-D3E8-48DC-94FB-4E104B4568D1}"/>
                </a:ext>
              </a:extLst>
            </p:cNvPr>
            <p:cNvSpPr/>
            <p:nvPr/>
          </p:nvSpPr>
          <p:spPr>
            <a:xfrm>
              <a:off x="0" y="-128044"/>
              <a:ext cx="12192000" cy="64174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2232A-4507-47B8-8B18-64B0991A8A18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6618994"/>
            <a:chExt cx="12192000" cy="6968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2233BB-DED9-4085-91C2-48EC3805E0DC}"/>
                </a:ext>
              </a:extLst>
            </p:cNvPr>
            <p:cNvSpPr/>
            <p:nvPr/>
          </p:nvSpPr>
          <p:spPr>
            <a:xfrm>
              <a:off x="7053944" y="-190207"/>
              <a:ext cx="1620000" cy="540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EAEDE4-15DF-4BEB-AF0E-DF61B846FAF9}"/>
                </a:ext>
              </a:extLst>
            </p:cNvPr>
            <p:cNvSpPr/>
            <p:nvPr/>
          </p:nvSpPr>
          <p:spPr>
            <a:xfrm>
              <a:off x="0" y="-6618994"/>
              <a:ext cx="12192000" cy="647428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0" y="-6362161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0EA4BF-397A-42C8-9643-ACF8AAC413BC}"/>
              </a:ext>
            </a:extLst>
          </p:cNvPr>
          <p:cNvSpPr txBox="1"/>
          <p:nvPr/>
        </p:nvSpPr>
        <p:spPr>
          <a:xfrm>
            <a:off x="631065" y="882983"/>
            <a:ext cx="5074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>
                <a:latin typeface="Keep on Truckin" panose="00000400000000000000" pitchFamily="2" charset="0"/>
              </a:rPr>
              <a:t>PANDANGAN MASYARAKAT</a:t>
            </a:r>
            <a:endParaRPr lang="id-ID" sz="3200" dirty="0">
              <a:latin typeface="Keep on Truckin" panose="000004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66" y="1359078"/>
            <a:ext cx="4562912" cy="3194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80779A-06B2-4715-9B74-E37742FC4878}"/>
              </a:ext>
            </a:extLst>
          </p:cNvPr>
          <p:cNvSpPr/>
          <p:nvPr/>
        </p:nvSpPr>
        <p:spPr>
          <a:xfrm>
            <a:off x="273757" y="1979417"/>
            <a:ext cx="4602337" cy="8768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3073737" y="2634910"/>
            <a:ext cx="1499680" cy="7476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279074" y="4589201"/>
            <a:ext cx="2797793" cy="13097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TIDAK PANTAS DIBICARAKAN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32273" y="4109561"/>
            <a:ext cx="2741543" cy="9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MENYERAMKAN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730347" y="1960201"/>
            <a:ext cx="1273934" cy="766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NISTA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urved Connector 14"/>
          <p:cNvCxnSpPr/>
          <p:nvPr/>
        </p:nvCxnSpPr>
        <p:spPr>
          <a:xfrm rot="10800000">
            <a:off x="4652139" y="2974864"/>
            <a:ext cx="534167" cy="501893"/>
          </a:xfrm>
          <a:prstGeom prst="curvedConnector3">
            <a:avLst>
              <a:gd name="adj1" fmla="val 525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/>
          <p:nvPr/>
        </p:nvCxnSpPr>
        <p:spPr>
          <a:xfrm flipV="1">
            <a:off x="5832174" y="2797254"/>
            <a:ext cx="471822" cy="442181"/>
          </a:xfrm>
          <a:prstGeom prst="curvedConnector3">
            <a:avLst>
              <a:gd name="adj1" fmla="val 586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 rot="10800000" flipV="1">
            <a:off x="4331214" y="3637950"/>
            <a:ext cx="785544" cy="39473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 rot="16200000" flipH="1">
            <a:off x="6053729" y="3933893"/>
            <a:ext cx="752915" cy="40394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100211" y="3236423"/>
            <a:ext cx="1164162" cy="7662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8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3" grpId="0" animBg="1"/>
      <p:bldP spid="40" grpId="0" animBg="1"/>
      <p:bldP spid="41" grpId="0" animBg="1"/>
      <p:bldP spid="49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E9EC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1" y="-2052"/>
            <a:ext cx="12168000" cy="6840000"/>
            <a:chOff x="-1" y="-2052"/>
            <a:chExt cx="12168000" cy="684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-1" y="-2052"/>
              <a:ext cx="12168000" cy="6331494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-1" y="6301381"/>
              <a:ext cx="1616811" cy="536567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  <a:latin typeface="BubbleGum" panose="00000400000000000000" pitchFamily="2" charset="0"/>
                </a:rPr>
                <a:t>3</a:t>
              </a:r>
              <a:endParaRPr lang="id-ID" sz="2400" dirty="0">
                <a:solidFill>
                  <a:schemeClr val="tx1"/>
                </a:solidFill>
                <a:latin typeface="BubbleGum" panose="000004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85996CB-E385-4A14-9556-C92B832CEB67}"/>
              </a:ext>
            </a:extLst>
          </p:cNvPr>
          <p:cNvSpPr/>
          <p:nvPr/>
        </p:nvSpPr>
        <p:spPr>
          <a:xfrm>
            <a:off x="-1" y="-6362161"/>
            <a:ext cx="12192001" cy="6315929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ED4C90-AE68-4106-862E-0E7D6E8B3CBE}"/>
              </a:ext>
            </a:extLst>
          </p:cNvPr>
          <p:cNvSpPr/>
          <p:nvPr/>
        </p:nvSpPr>
        <p:spPr>
          <a:xfrm>
            <a:off x="-24000" y="-6407659"/>
            <a:ext cx="12192000" cy="637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8B93361-C1CE-4DE9-86F6-6BF0853EF47F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128044"/>
            <a:chExt cx="12192000" cy="69687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8DD665-4501-4D92-8A35-131DF8DCF38C}"/>
                </a:ext>
              </a:extLst>
            </p:cNvPr>
            <p:cNvSpPr/>
            <p:nvPr/>
          </p:nvSpPr>
          <p:spPr>
            <a:xfrm>
              <a:off x="5297796" y="6279727"/>
              <a:ext cx="1620000" cy="56101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bg1"/>
                  </a:solidFill>
                  <a:latin typeface="BubbleGum" panose="00000400000000000000" pitchFamily="2" charset="0"/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8F96BE-D3E8-48DC-94FB-4E104B4568D1}"/>
                </a:ext>
              </a:extLst>
            </p:cNvPr>
            <p:cNvSpPr/>
            <p:nvPr/>
          </p:nvSpPr>
          <p:spPr>
            <a:xfrm>
              <a:off x="0" y="-128044"/>
              <a:ext cx="12192000" cy="64174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2232A-4507-47B8-8B18-64B0991A8A18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6618994"/>
            <a:chExt cx="12192000" cy="6968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2233BB-DED9-4085-91C2-48EC3805E0DC}"/>
                </a:ext>
              </a:extLst>
            </p:cNvPr>
            <p:cNvSpPr/>
            <p:nvPr/>
          </p:nvSpPr>
          <p:spPr>
            <a:xfrm>
              <a:off x="7053944" y="-190207"/>
              <a:ext cx="1620000" cy="540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EAEDE4-15DF-4BEB-AF0E-DF61B846FAF9}"/>
                </a:ext>
              </a:extLst>
            </p:cNvPr>
            <p:cNvSpPr/>
            <p:nvPr/>
          </p:nvSpPr>
          <p:spPr>
            <a:xfrm>
              <a:off x="0" y="-6618994"/>
              <a:ext cx="12192000" cy="647428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0" y="-6362161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18534" y="2080088"/>
            <a:ext cx="3793978" cy="3793978"/>
            <a:chOff x="1504099" y="1401234"/>
            <a:chExt cx="3793978" cy="37939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697"/>
            <a:stretch/>
          </p:blipFill>
          <p:spPr>
            <a:xfrm>
              <a:off x="2316716" y="2291157"/>
              <a:ext cx="1106368" cy="9770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144" y="3268255"/>
              <a:ext cx="1345366" cy="10758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940" y="3184297"/>
              <a:ext cx="1291990" cy="8613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524" y="2237849"/>
              <a:ext cx="1030406" cy="103040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099" y="1401234"/>
              <a:ext cx="3793978" cy="3793978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20EA4BF-397A-42C8-9643-ACF8AAC413BC}"/>
              </a:ext>
            </a:extLst>
          </p:cNvPr>
          <p:cNvSpPr txBox="1"/>
          <p:nvPr/>
        </p:nvSpPr>
        <p:spPr>
          <a:xfrm>
            <a:off x="1929917" y="815156"/>
            <a:ext cx="744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 smtClean="0">
                <a:latin typeface="Keep on Truckin" panose="00000400000000000000" pitchFamily="2" charset="0"/>
              </a:rPr>
              <a:t>Faktor Penyebab Seks Bebas</a:t>
            </a:r>
            <a:endParaRPr lang="id-ID" sz="3200" dirty="0">
              <a:latin typeface="Keep on Truckin" panose="00000400000000000000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71999" y="2696390"/>
            <a:ext cx="4162567" cy="25613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id-ID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d-ID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d-ID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d-ID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d-ID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Pegangan tangan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d-ID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Cium bibir</a:t>
            </a:r>
            <a:endParaRPr lang="id-ID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d-ID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Pelukan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d-ID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Meraba-raba bagian tubuh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d-ID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Melakukan hubungan seksual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d-ID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id-ID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B39BFB-F742-4E37-9450-379C67EEE5F4}"/>
              </a:ext>
            </a:extLst>
          </p:cNvPr>
          <p:cNvSpPr txBox="1"/>
          <p:nvPr/>
        </p:nvSpPr>
        <p:spPr>
          <a:xfrm>
            <a:off x="1219768" y="1689551"/>
            <a:ext cx="9704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400" dirty="0" smtClean="0"/>
              <a:t>	Sebelum seseorang berani hubungan seks diluar nikah, biasanya ada beberapa penyebab / tahapan yang dilakukan, yaitu :</a:t>
            </a:r>
          </a:p>
        </p:txBody>
      </p:sp>
    </p:spTree>
    <p:extLst>
      <p:ext uri="{BB962C8B-B14F-4D97-AF65-F5344CB8AC3E}">
        <p14:creationId xmlns:p14="http://schemas.microsoft.com/office/powerpoint/2010/main" val="3137398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E9EC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Rectangle 2"/>
          <p:cNvSpPr/>
          <p:nvPr/>
        </p:nvSpPr>
        <p:spPr>
          <a:xfrm>
            <a:off x="1321933" y="3163093"/>
            <a:ext cx="4421874" cy="1965278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-1" y="-2052"/>
            <a:ext cx="12168000" cy="6840000"/>
            <a:chOff x="-1" y="-2052"/>
            <a:chExt cx="12168000" cy="684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-1" y="-2052"/>
              <a:ext cx="12168000" cy="6331494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-1" y="6301381"/>
              <a:ext cx="1616811" cy="536567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  <a:latin typeface="BubbleGum" panose="00000400000000000000" pitchFamily="2" charset="0"/>
                </a:rPr>
                <a:t>4</a:t>
              </a:r>
              <a:endParaRPr lang="id-ID" sz="2400" dirty="0">
                <a:solidFill>
                  <a:schemeClr val="tx1"/>
                </a:solidFill>
                <a:latin typeface="BubbleGum" panose="000004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85996CB-E385-4A14-9556-C92B832CEB67}"/>
              </a:ext>
            </a:extLst>
          </p:cNvPr>
          <p:cNvSpPr/>
          <p:nvPr/>
        </p:nvSpPr>
        <p:spPr>
          <a:xfrm>
            <a:off x="-1" y="-6362161"/>
            <a:ext cx="12192001" cy="6315929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ED4C90-AE68-4106-862E-0E7D6E8B3CBE}"/>
              </a:ext>
            </a:extLst>
          </p:cNvPr>
          <p:cNvSpPr/>
          <p:nvPr/>
        </p:nvSpPr>
        <p:spPr>
          <a:xfrm>
            <a:off x="-24000" y="-6407659"/>
            <a:ext cx="12192000" cy="637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8F96BE-D3E8-48DC-94FB-4E104B4568D1}"/>
              </a:ext>
            </a:extLst>
          </p:cNvPr>
          <p:cNvSpPr/>
          <p:nvPr/>
        </p:nvSpPr>
        <p:spPr>
          <a:xfrm>
            <a:off x="0" y="-6464446"/>
            <a:ext cx="12192000" cy="6417498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2232A-4507-47B8-8B18-64B0991A8A18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6618994"/>
            <a:chExt cx="12192000" cy="6968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2233BB-DED9-4085-91C2-48EC3805E0DC}"/>
                </a:ext>
              </a:extLst>
            </p:cNvPr>
            <p:cNvSpPr/>
            <p:nvPr/>
          </p:nvSpPr>
          <p:spPr>
            <a:xfrm>
              <a:off x="7053944" y="-190207"/>
              <a:ext cx="1620000" cy="540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EAEDE4-15DF-4BEB-AF0E-DF61B846FAF9}"/>
                </a:ext>
              </a:extLst>
            </p:cNvPr>
            <p:cNvSpPr/>
            <p:nvPr/>
          </p:nvSpPr>
          <p:spPr>
            <a:xfrm>
              <a:off x="0" y="-6618994"/>
              <a:ext cx="12192000" cy="647428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0" y="-6362161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20EA4BF-397A-42C8-9643-ACF8AAC413BC}"/>
              </a:ext>
            </a:extLst>
          </p:cNvPr>
          <p:cNvSpPr txBox="1"/>
          <p:nvPr/>
        </p:nvSpPr>
        <p:spPr>
          <a:xfrm>
            <a:off x="259431" y="939684"/>
            <a:ext cx="6449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>
                <a:latin typeface="Keep on Truckin" panose="00000400000000000000" pitchFamily="2" charset="0"/>
              </a:rPr>
              <a:t>DAMPAK DAN AKIBAT SEKS BEBAS</a:t>
            </a:r>
            <a:endParaRPr lang="id-ID" sz="3200" dirty="0">
              <a:latin typeface="Keep on Truckin" panose="000004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B39BFB-F742-4E37-9450-379C67EEE5F4}"/>
              </a:ext>
            </a:extLst>
          </p:cNvPr>
          <p:cNvSpPr txBox="1"/>
          <p:nvPr/>
        </p:nvSpPr>
        <p:spPr>
          <a:xfrm>
            <a:off x="1616810" y="2920816"/>
            <a:ext cx="9704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d-ID" sz="2400" dirty="0" smtClean="0"/>
              <a:t>Putus Sekolah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d-ID" sz="2400" dirty="0" smtClean="0"/>
              <a:t>Perkawinan Usia Muda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d-ID" sz="2400" dirty="0" smtClean="0"/>
              <a:t>Kehamilan diluar Nikah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d-ID" sz="2400" dirty="0" smtClean="0"/>
              <a:t>Pengguguran Kandungan (Aborsi)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d-ID" sz="2400" dirty="0" smtClean="0"/>
              <a:t>Penyakit Kelamin</a:t>
            </a:r>
          </a:p>
          <a:p>
            <a:pPr algn="just"/>
            <a:endParaRPr lang="id-ID" sz="2400" dirty="0" smtClean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80779A-06B2-4715-9B74-E37742FC4878}"/>
              </a:ext>
            </a:extLst>
          </p:cNvPr>
          <p:cNvSpPr/>
          <p:nvPr/>
        </p:nvSpPr>
        <p:spPr>
          <a:xfrm>
            <a:off x="273757" y="1979416"/>
            <a:ext cx="7259807" cy="11709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44" y="2920816"/>
            <a:ext cx="3756983" cy="34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2824B0-FD9A-438B-AB74-8EC59C34D03B}"/>
              </a:ext>
            </a:extLst>
          </p:cNvPr>
          <p:cNvGrpSpPr/>
          <p:nvPr/>
        </p:nvGrpSpPr>
        <p:grpSpPr>
          <a:xfrm>
            <a:off x="-1" y="-2052"/>
            <a:ext cx="12168000" cy="6840000"/>
            <a:chOff x="0" y="-25759"/>
            <a:chExt cx="12192000" cy="68837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0" y="6318000"/>
              <a:ext cx="1620000" cy="540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  <a:latin typeface="BubbleGum" panose="00000400000000000000" pitchFamily="2" charset="0"/>
                </a:rPr>
                <a:t>5</a:t>
              </a:r>
              <a:endParaRPr lang="id-ID" sz="2400" dirty="0">
                <a:solidFill>
                  <a:schemeClr val="tx1"/>
                </a:solidFill>
                <a:latin typeface="BubbleGum" panose="000004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85996CB-E385-4A14-9556-C92B832CEB67}"/>
              </a:ext>
            </a:extLst>
          </p:cNvPr>
          <p:cNvSpPr/>
          <p:nvPr/>
        </p:nvSpPr>
        <p:spPr>
          <a:xfrm>
            <a:off x="-1" y="-6362161"/>
            <a:ext cx="12192001" cy="6315929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ED4C90-AE68-4106-862E-0E7D6E8B3CBE}"/>
              </a:ext>
            </a:extLst>
          </p:cNvPr>
          <p:cNvSpPr/>
          <p:nvPr/>
        </p:nvSpPr>
        <p:spPr>
          <a:xfrm>
            <a:off x="-24000" y="-6407659"/>
            <a:ext cx="12192000" cy="637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8F96BE-D3E8-48DC-94FB-4E104B4568D1}"/>
              </a:ext>
            </a:extLst>
          </p:cNvPr>
          <p:cNvSpPr/>
          <p:nvPr/>
        </p:nvSpPr>
        <p:spPr>
          <a:xfrm>
            <a:off x="0" y="-6464446"/>
            <a:ext cx="12192000" cy="6417498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EAEDE4-15DF-4BEB-AF0E-DF61B846FAF9}"/>
              </a:ext>
            </a:extLst>
          </p:cNvPr>
          <p:cNvSpPr/>
          <p:nvPr/>
        </p:nvSpPr>
        <p:spPr>
          <a:xfrm>
            <a:off x="0" y="-6464446"/>
            <a:ext cx="12192000" cy="6474285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0" y="-6362161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0EA4BF-397A-42C8-9643-ACF8AAC413BC}"/>
              </a:ext>
            </a:extLst>
          </p:cNvPr>
          <p:cNvSpPr txBox="1"/>
          <p:nvPr/>
        </p:nvSpPr>
        <p:spPr>
          <a:xfrm>
            <a:off x="373487" y="1167447"/>
            <a:ext cx="507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 smtClean="0">
                <a:latin typeface="Keep on Truckin" panose="00000400000000000000" pitchFamily="2" charset="0"/>
              </a:rPr>
              <a:t>PENCEGAHAN SEKS BEBAS</a:t>
            </a:r>
            <a:endParaRPr lang="id-ID" sz="2800" dirty="0">
              <a:latin typeface="Keep on Truckin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39BFB-F742-4E37-9450-379C67EEE5F4}"/>
              </a:ext>
            </a:extLst>
          </p:cNvPr>
          <p:cNvSpPr txBox="1"/>
          <p:nvPr/>
        </p:nvSpPr>
        <p:spPr>
          <a:xfrm>
            <a:off x="819538" y="2127207"/>
            <a:ext cx="10944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400" dirty="0" smtClean="0">
                <a:latin typeface="ff2"/>
              </a:rPr>
              <a:t>Memberikan bimbingan positif dari sekolah maupun orangtua di rumah.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400" dirty="0" smtClean="0">
                <a:latin typeface="ff2"/>
              </a:rPr>
              <a:t>Meningkatkan kedisiplinan disekolah maupun dirumah.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400" dirty="0" smtClean="0">
                <a:latin typeface="ff2"/>
              </a:rPr>
              <a:t>Memberikan pendidikan seks melalui seminar atu talk show kesehatan atau seks, agar remaja mengetahui betapa bahayanya melalui seks bebas.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rgbClr val="000000"/>
                </a:solidFill>
                <a:latin typeface="ff2"/>
              </a:rPr>
              <a:t>Peran penting orangtua dalam memberikan nasehat dan mendidikan anak-anaknya dengan bimbingan agama yang kuat.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400" dirty="0" smtClean="0">
                <a:latin typeface="ff2"/>
              </a:rPr>
              <a:t>Peran penting orangtua </a:t>
            </a:r>
            <a:r>
              <a:rPr lang="id-ID" sz="2400" dirty="0">
                <a:latin typeface="ff2"/>
              </a:rPr>
              <a:t>dalam masa </a:t>
            </a:r>
            <a:r>
              <a:rPr lang="id-ID" sz="2400" dirty="0" smtClean="0">
                <a:latin typeface="ff2"/>
              </a:rPr>
              <a:t>tumbuh kembang </a:t>
            </a:r>
            <a:r>
              <a:rPr lang="id-ID" sz="2400" dirty="0">
                <a:latin typeface="ff2"/>
              </a:rPr>
              <a:t>remaja sangatlah penting, antara lain orangtua harus bisa menjadi </a:t>
            </a:r>
            <a:r>
              <a:rPr lang="id-ID" sz="2400" dirty="0" smtClean="0">
                <a:latin typeface="ff2"/>
              </a:rPr>
              <a:t>sahabat anaknya.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d-ID" sz="2400" dirty="0" smtClean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80779A-06B2-4715-9B74-E37742FC4878}"/>
              </a:ext>
            </a:extLst>
          </p:cNvPr>
          <p:cNvSpPr/>
          <p:nvPr/>
        </p:nvSpPr>
        <p:spPr>
          <a:xfrm>
            <a:off x="373487" y="1646825"/>
            <a:ext cx="4602337" cy="8768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470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2824B0-FD9A-438B-AB74-8EC59C34D03B}"/>
              </a:ext>
            </a:extLst>
          </p:cNvPr>
          <p:cNvGrpSpPr/>
          <p:nvPr/>
        </p:nvGrpSpPr>
        <p:grpSpPr>
          <a:xfrm>
            <a:off x="-1" y="-2052"/>
            <a:ext cx="12168000" cy="6840000"/>
            <a:chOff x="0" y="-25759"/>
            <a:chExt cx="12192000" cy="68837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0" y="6318000"/>
              <a:ext cx="1620000" cy="540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  <a:latin typeface="BubbleGum" panose="00000400000000000000" pitchFamily="2" charset="0"/>
                </a:rPr>
                <a:t>6</a:t>
              </a:r>
              <a:endParaRPr lang="id-ID" sz="2400" dirty="0">
                <a:solidFill>
                  <a:schemeClr val="tx1"/>
                </a:solidFill>
                <a:latin typeface="BubbleGum" panose="000004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85996CB-E385-4A14-9556-C92B832CEB67}"/>
              </a:ext>
            </a:extLst>
          </p:cNvPr>
          <p:cNvSpPr/>
          <p:nvPr/>
        </p:nvSpPr>
        <p:spPr>
          <a:xfrm>
            <a:off x="-1" y="-6362161"/>
            <a:ext cx="12192001" cy="6315929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ED4C90-AE68-4106-862E-0E7D6E8B3CBE}"/>
              </a:ext>
            </a:extLst>
          </p:cNvPr>
          <p:cNvSpPr/>
          <p:nvPr/>
        </p:nvSpPr>
        <p:spPr>
          <a:xfrm>
            <a:off x="-24000" y="-6407659"/>
            <a:ext cx="12192000" cy="637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8F96BE-D3E8-48DC-94FB-4E104B4568D1}"/>
              </a:ext>
            </a:extLst>
          </p:cNvPr>
          <p:cNvSpPr/>
          <p:nvPr/>
        </p:nvSpPr>
        <p:spPr>
          <a:xfrm>
            <a:off x="0" y="-6464446"/>
            <a:ext cx="12192000" cy="6417498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EAEDE4-15DF-4BEB-AF0E-DF61B846FAF9}"/>
              </a:ext>
            </a:extLst>
          </p:cNvPr>
          <p:cNvSpPr/>
          <p:nvPr/>
        </p:nvSpPr>
        <p:spPr>
          <a:xfrm>
            <a:off x="0" y="-6464446"/>
            <a:ext cx="12192000" cy="6474285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D58D1E-BE7D-452D-92C9-36A0A4861B67}"/>
              </a:ext>
            </a:extLst>
          </p:cNvPr>
          <p:cNvSpPr/>
          <p:nvPr/>
        </p:nvSpPr>
        <p:spPr>
          <a:xfrm>
            <a:off x="0" y="-6362161"/>
            <a:ext cx="12192000" cy="6372000"/>
          </a:xfrm>
          <a:prstGeom prst="rect">
            <a:avLst/>
          </a:prstGeom>
          <a:solidFill>
            <a:srgbClr val="6C75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pic>
        <p:nvPicPr>
          <p:cNvPr id="2" name="Kalian tau gak sih_ Apa itu Seks Bebas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9827" y="1108028"/>
            <a:ext cx="8252346" cy="46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66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E9EC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2824B0-FD9A-438B-AB74-8EC59C34D03B}"/>
              </a:ext>
            </a:extLst>
          </p:cNvPr>
          <p:cNvGrpSpPr/>
          <p:nvPr/>
        </p:nvGrpSpPr>
        <p:grpSpPr>
          <a:xfrm>
            <a:off x="0" y="-6349779"/>
            <a:ext cx="12168000" cy="6840000"/>
            <a:chOff x="0" y="-25759"/>
            <a:chExt cx="12192000" cy="68837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752FA8-FF75-4977-A747-1AE488CB0D1A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4B8EF-9523-481B-BD29-3F393D9CB6E8}"/>
                </a:ext>
              </a:extLst>
            </p:cNvPr>
            <p:cNvSpPr/>
            <p:nvPr/>
          </p:nvSpPr>
          <p:spPr>
            <a:xfrm>
              <a:off x="0" y="6318000"/>
              <a:ext cx="1620000" cy="540000"/>
            </a:xfrm>
            <a:prstGeom prst="rect">
              <a:avLst/>
            </a:prstGeom>
            <a:solidFill>
              <a:srgbClr val="DE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3C02B0-B5EA-4CBB-9D20-ED34A8EC9266}"/>
              </a:ext>
            </a:extLst>
          </p:cNvPr>
          <p:cNvGrpSpPr/>
          <p:nvPr/>
        </p:nvGrpSpPr>
        <p:grpSpPr>
          <a:xfrm>
            <a:off x="-1" y="-6362161"/>
            <a:ext cx="12192001" cy="6852382"/>
            <a:chOff x="-12000" y="-41095"/>
            <a:chExt cx="12192000" cy="691321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ADF50F-8845-405F-A424-381D5344EF53}"/>
                </a:ext>
              </a:extLst>
            </p:cNvPr>
            <p:cNvSpPr/>
            <p:nvPr/>
          </p:nvSpPr>
          <p:spPr>
            <a:xfrm>
              <a:off x="1752927" y="6332121"/>
              <a:ext cx="1620000" cy="540000"/>
            </a:xfrm>
            <a:prstGeom prst="rect">
              <a:avLst/>
            </a:prstGeom>
            <a:solidFill>
              <a:srgbClr val="CED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5996CB-E385-4A14-9556-C92B832CEB67}"/>
                </a:ext>
              </a:extLst>
            </p:cNvPr>
            <p:cNvSpPr/>
            <p:nvPr/>
          </p:nvSpPr>
          <p:spPr>
            <a:xfrm>
              <a:off x="-12000" y="-41095"/>
              <a:ext cx="12192000" cy="6372000"/>
            </a:xfrm>
            <a:prstGeom prst="rect">
              <a:avLst/>
            </a:prstGeom>
            <a:solidFill>
              <a:srgbClr val="CED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3A17A6-23E1-4270-8248-05A077BBBE8E}"/>
              </a:ext>
            </a:extLst>
          </p:cNvPr>
          <p:cNvGrpSpPr/>
          <p:nvPr/>
        </p:nvGrpSpPr>
        <p:grpSpPr>
          <a:xfrm>
            <a:off x="-24000" y="-6407659"/>
            <a:ext cx="12192000" cy="6897880"/>
            <a:chOff x="0" y="-25759"/>
            <a:chExt cx="12192000" cy="6897880"/>
          </a:xfrm>
          <a:solidFill>
            <a:srgbClr val="CCCCCC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AC22C4-9375-441A-92BC-144D42590F33}"/>
                </a:ext>
              </a:extLst>
            </p:cNvPr>
            <p:cNvSpPr/>
            <p:nvPr/>
          </p:nvSpPr>
          <p:spPr>
            <a:xfrm>
              <a:off x="3556870" y="6332121"/>
              <a:ext cx="1620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  <a:latin typeface="BubbleGum" panose="00000400000000000000" pitchFamily="2" charset="0"/>
                </a:rPr>
                <a:t>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ED4C90-AE68-4106-862E-0E7D6E8B3CBE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8B93361-C1CE-4DE9-86F6-6BF0853EF47F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128044"/>
            <a:chExt cx="12192000" cy="69687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8DD665-4501-4D92-8A35-131DF8DCF38C}"/>
                </a:ext>
              </a:extLst>
            </p:cNvPr>
            <p:cNvSpPr/>
            <p:nvPr/>
          </p:nvSpPr>
          <p:spPr>
            <a:xfrm>
              <a:off x="5297796" y="6279727"/>
              <a:ext cx="1620000" cy="56101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bg1"/>
                  </a:solidFill>
                  <a:latin typeface="BubbleGum" panose="00000400000000000000" pitchFamily="2" charset="0"/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8F96BE-D3E8-48DC-94FB-4E104B4568D1}"/>
                </a:ext>
              </a:extLst>
            </p:cNvPr>
            <p:cNvSpPr/>
            <p:nvPr/>
          </p:nvSpPr>
          <p:spPr>
            <a:xfrm>
              <a:off x="0" y="-128044"/>
              <a:ext cx="12192000" cy="64174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2232A-4507-47B8-8B18-64B0991A8A18}"/>
              </a:ext>
            </a:extLst>
          </p:cNvPr>
          <p:cNvGrpSpPr/>
          <p:nvPr/>
        </p:nvGrpSpPr>
        <p:grpSpPr>
          <a:xfrm>
            <a:off x="0" y="-6464446"/>
            <a:ext cx="12192000" cy="6968787"/>
            <a:chOff x="0" y="-6618994"/>
            <a:chExt cx="12192000" cy="69687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2233BB-DED9-4085-91C2-48EC3805E0DC}"/>
                </a:ext>
              </a:extLst>
            </p:cNvPr>
            <p:cNvSpPr/>
            <p:nvPr/>
          </p:nvSpPr>
          <p:spPr>
            <a:xfrm>
              <a:off x="7053944" y="-190207"/>
              <a:ext cx="1620000" cy="540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EAEDE4-15DF-4BEB-AF0E-DF61B846FAF9}"/>
                </a:ext>
              </a:extLst>
            </p:cNvPr>
            <p:cNvSpPr/>
            <p:nvPr/>
          </p:nvSpPr>
          <p:spPr>
            <a:xfrm>
              <a:off x="0" y="-6618994"/>
              <a:ext cx="12192000" cy="647428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D682D4-09AC-43C1-8DAF-3AE04B77F5D6}"/>
              </a:ext>
            </a:extLst>
          </p:cNvPr>
          <p:cNvGrpSpPr/>
          <p:nvPr/>
        </p:nvGrpSpPr>
        <p:grpSpPr>
          <a:xfrm>
            <a:off x="0" y="-6362161"/>
            <a:ext cx="12192000" cy="6866502"/>
            <a:chOff x="0" y="-25759"/>
            <a:chExt cx="12192000" cy="6866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6028D3-A664-40AD-BCB8-5C6EA53C427D}"/>
                </a:ext>
              </a:extLst>
            </p:cNvPr>
            <p:cNvSpPr/>
            <p:nvPr/>
          </p:nvSpPr>
          <p:spPr>
            <a:xfrm>
              <a:off x="8788971" y="6300743"/>
              <a:ext cx="1620000" cy="540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D58D1E-BE7D-452D-92C9-36A0A4861B67}"/>
                </a:ext>
              </a:extLst>
            </p:cNvPr>
            <p:cNvSpPr/>
            <p:nvPr/>
          </p:nvSpPr>
          <p:spPr>
            <a:xfrm>
              <a:off x="0" y="-25759"/>
              <a:ext cx="12192000" cy="6372000"/>
            </a:xfrm>
            <a:prstGeom prst="rect">
              <a:avLst/>
            </a:prstGeom>
            <a:solidFill>
              <a:srgbClr val="6C757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2B50C-193C-405D-95D6-A5D92AB828E6}"/>
              </a:ext>
            </a:extLst>
          </p:cNvPr>
          <p:cNvGrpSpPr/>
          <p:nvPr/>
        </p:nvGrpSpPr>
        <p:grpSpPr>
          <a:xfrm>
            <a:off x="-24001" y="-6362763"/>
            <a:ext cx="12204000" cy="6879486"/>
            <a:chOff x="-24001" y="-26361"/>
            <a:chExt cx="12204000" cy="6879486"/>
          </a:xfrm>
          <a:solidFill>
            <a:srgbClr val="595959"/>
          </a:solidFill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3F93B-3850-4E2C-8CB3-C84FF4322ED1}"/>
                </a:ext>
              </a:extLst>
            </p:cNvPr>
            <p:cNvSpPr/>
            <p:nvPr/>
          </p:nvSpPr>
          <p:spPr>
            <a:xfrm>
              <a:off x="10523999" y="6313125"/>
              <a:ext cx="1656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latin typeface="BubbleGum" panose="00000400000000000000" pitchFamily="2" charset="0"/>
                </a:rPr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9ABFC1-8E1D-4561-963D-596D78B83681}"/>
                </a:ext>
              </a:extLst>
            </p:cNvPr>
            <p:cNvSpPr/>
            <p:nvPr/>
          </p:nvSpPr>
          <p:spPr>
            <a:xfrm>
              <a:off x="-24001" y="-26361"/>
              <a:ext cx="12192000" cy="63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  <a:p>
              <a:pPr algn="ctr"/>
              <a:endParaRPr lang="id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0B1DB-A2D9-4E06-9549-30B9A4C4067C}"/>
              </a:ext>
            </a:extLst>
          </p:cNvPr>
          <p:cNvGrpSpPr/>
          <p:nvPr/>
        </p:nvGrpSpPr>
        <p:grpSpPr>
          <a:xfrm>
            <a:off x="2283280" y="2858144"/>
            <a:ext cx="7124622" cy="1675513"/>
            <a:chOff x="2884393" y="1501992"/>
            <a:chExt cx="7124622" cy="167551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AFFA19-BECF-441B-BCF9-5FA4EF634EC1}"/>
                </a:ext>
              </a:extLst>
            </p:cNvPr>
            <p:cNvSpPr/>
            <p:nvPr/>
          </p:nvSpPr>
          <p:spPr>
            <a:xfrm>
              <a:off x="2884393" y="1501992"/>
              <a:ext cx="7124622" cy="167551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BF120C-F786-4510-AC18-0A4D57043E03}"/>
                </a:ext>
              </a:extLst>
            </p:cNvPr>
            <p:cNvSpPr txBox="1"/>
            <p:nvPr/>
          </p:nvSpPr>
          <p:spPr>
            <a:xfrm>
              <a:off x="3351057" y="1739583"/>
              <a:ext cx="6333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7200" dirty="0">
                  <a:latin typeface="BubbleGum" panose="00000400000000000000" pitchFamily="2" charset="0"/>
                </a:rPr>
                <a:t>terimakasih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8EA4875-E7A7-4BD9-A30C-34FB8BAD64A3}"/>
              </a:ext>
            </a:extLst>
          </p:cNvPr>
          <p:cNvSpPr/>
          <p:nvPr/>
        </p:nvSpPr>
        <p:spPr>
          <a:xfrm>
            <a:off x="808405" y="997160"/>
            <a:ext cx="10535119" cy="5397483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3779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166</Words>
  <Application>Microsoft Office PowerPoint</Application>
  <PresentationFormat>Widescreen</PresentationFormat>
  <Paragraphs>76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Wingdings</vt:lpstr>
      <vt:lpstr>Calibri</vt:lpstr>
      <vt:lpstr>Calibri Light</vt:lpstr>
      <vt:lpstr>Times New Roman</vt:lpstr>
      <vt:lpstr>Keep on Truckin</vt:lpstr>
      <vt:lpstr>Courier New</vt:lpstr>
      <vt:lpstr>ff2</vt:lpstr>
      <vt:lpstr>BubbleGum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7</dc:creator>
  <cp:lastModifiedBy>Admin</cp:lastModifiedBy>
  <cp:revision>53</cp:revision>
  <dcterms:created xsi:type="dcterms:W3CDTF">2022-01-31T13:27:02Z</dcterms:created>
  <dcterms:modified xsi:type="dcterms:W3CDTF">2024-08-01T09:22:46Z</dcterms:modified>
</cp:coreProperties>
</file>